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FB7C33-2224-449A-9FE7-058C78FB3798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F7BD89-58B1-42DC-BB47-99B0173065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Oxidation - Reduction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2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Involve the transfer of e-’s or a change in oxidation #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Cl</a:t>
            </a:r>
            <a:r>
              <a:rPr lang="en-US" baseline="-25000" dirty="0"/>
              <a:t>2</a:t>
            </a:r>
            <a:r>
              <a:rPr lang="en-US" dirty="0"/>
              <a:t>  +  2 Br-  </a:t>
            </a:r>
            <a:r>
              <a:rPr lang="en-US" dirty="0">
                <a:sym typeface="Wingdings" panose="05000000000000000000" pitchFamily="2" charset="2"/>
              </a:rPr>
              <a:t>  2 Cl-  +  Br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</a:p>
          <a:p>
            <a:pPr marL="109728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dirty="0">
                <a:sym typeface="Wingdings" panose="05000000000000000000" pitchFamily="2" charset="2"/>
              </a:rPr>
              <a:t>Cl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   Cl-</a:t>
            </a:r>
          </a:p>
          <a:p>
            <a:pPr marL="109728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dirty="0">
                <a:sym typeface="Wingdings" panose="05000000000000000000" pitchFamily="2" charset="2"/>
              </a:rPr>
              <a:t>Br-    Br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</a:p>
          <a:p>
            <a:pPr marL="109728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US" dirty="0">
                <a:sym typeface="Wingdings" panose="05000000000000000000" pitchFamily="2" charset="2"/>
              </a:rPr>
              <a:t>Lose e-’s oxidize</a:t>
            </a:r>
          </a:p>
          <a:p>
            <a:pPr marL="109728" indent="0">
              <a:buNone/>
            </a:pPr>
            <a:r>
              <a:rPr lang="en-US" dirty="0">
                <a:sym typeface="Wingdings" panose="05000000000000000000" pitchFamily="2" charset="2"/>
              </a:rPr>
              <a:t>Gain e-’s reduce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“Redox” Reactions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4495800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LEO   GER</a:t>
            </a:r>
          </a:p>
        </p:txBody>
      </p:sp>
    </p:spTree>
    <p:extLst>
      <p:ext uri="{BB962C8B-B14F-4D97-AF65-F5344CB8AC3E}">
        <p14:creationId xmlns:p14="http://schemas.microsoft.com/office/powerpoint/2010/main" val="98958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3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oxidation # of all free elements is zero.</a:t>
            </a:r>
          </a:p>
          <a:p>
            <a:pPr lvl="1"/>
            <a:r>
              <a:rPr lang="en-US" dirty="0"/>
              <a:t>Something that stands alone, by itself Na, Ag, O</a:t>
            </a:r>
            <a:r>
              <a:rPr lang="en-US" baseline="-25000" dirty="0"/>
              <a:t>2</a:t>
            </a:r>
            <a:r>
              <a:rPr lang="en-US" dirty="0"/>
              <a:t>, Cl</a:t>
            </a:r>
            <a:r>
              <a:rPr lang="en-US" baseline="-25000" dirty="0"/>
              <a:t>2</a:t>
            </a:r>
          </a:p>
          <a:p>
            <a:r>
              <a:rPr lang="en-US" dirty="0"/>
              <a:t>The oxidation # of a monatomic ion (Na</a:t>
            </a:r>
            <a:r>
              <a:rPr lang="en-US" baseline="30000" dirty="0"/>
              <a:t>+</a:t>
            </a:r>
            <a:r>
              <a:rPr lang="en-US" dirty="0"/>
              <a:t>, Ca</a:t>
            </a:r>
            <a:r>
              <a:rPr lang="en-US" baseline="30000" dirty="0"/>
              <a:t>2+</a:t>
            </a:r>
            <a:r>
              <a:rPr lang="en-US" dirty="0"/>
              <a:t>, Al</a:t>
            </a:r>
            <a:r>
              <a:rPr lang="en-US" baseline="30000" dirty="0"/>
              <a:t>3+</a:t>
            </a:r>
            <a:r>
              <a:rPr lang="en-US" dirty="0"/>
              <a:t>, Cl</a:t>
            </a:r>
            <a:r>
              <a:rPr lang="en-US" baseline="30000" dirty="0"/>
              <a:t>-</a:t>
            </a:r>
            <a:r>
              <a:rPr lang="en-US" dirty="0"/>
              <a:t>) is equal to the charge of the ion.</a:t>
            </a:r>
          </a:p>
          <a:p>
            <a:r>
              <a:rPr lang="en-US" dirty="0"/>
              <a:t>The oxidation # of hydrogen in MOST compounds is usually (almost always) +1</a:t>
            </a:r>
          </a:p>
          <a:p>
            <a:r>
              <a:rPr lang="en-US" dirty="0"/>
              <a:t>The oxidation # of oxygen in MOST compounds is usually (almost always) -2</a:t>
            </a:r>
          </a:p>
          <a:p>
            <a:pPr lvl="1"/>
            <a:r>
              <a:rPr lang="en-US" dirty="0"/>
              <a:t>Exceptions:  peroxides</a:t>
            </a:r>
          </a:p>
          <a:p>
            <a:pPr lvl="2"/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Oxidation # Rules</a:t>
            </a:r>
          </a:p>
        </p:txBody>
      </p:sp>
    </p:spTree>
    <p:extLst>
      <p:ext uri="{BB962C8B-B14F-4D97-AF65-F5344CB8AC3E}">
        <p14:creationId xmlns:p14="http://schemas.microsoft.com/office/powerpoint/2010/main" val="24100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sum of the oxidation #’s of all the atoms in a particle must equal the apparent charge of the particle.</a:t>
            </a:r>
          </a:p>
          <a:p>
            <a:pPr lvl="1"/>
            <a:r>
              <a:rPr lang="en-US" dirty="0"/>
              <a:t>In SO</a:t>
            </a:r>
            <a:r>
              <a:rPr lang="en-US" baseline="-25000" dirty="0"/>
              <a:t>4</a:t>
            </a:r>
            <a:r>
              <a:rPr lang="en-US" baseline="30000" dirty="0"/>
              <a:t>2-</a:t>
            </a:r>
            <a:r>
              <a:rPr lang="en-US" dirty="0"/>
              <a:t>, each oxygen has an oxidation # of -2, totaling -8.  For SO</a:t>
            </a:r>
            <a:r>
              <a:rPr lang="en-US" baseline="-25000" dirty="0"/>
              <a:t>4</a:t>
            </a:r>
            <a:r>
              <a:rPr lang="en-US" dirty="0"/>
              <a:t> to have a charge of -2, sulfur MUST have an oxidation # of +6</a:t>
            </a:r>
          </a:p>
          <a:p>
            <a:pPr lvl="2"/>
            <a:r>
              <a:rPr lang="en-US" dirty="0"/>
              <a:t>(-8) + (+6) = -2</a:t>
            </a:r>
          </a:p>
          <a:p>
            <a:r>
              <a:rPr lang="en-US" dirty="0"/>
              <a:t>Group 1A elements have oxidation #’s of +1</a:t>
            </a:r>
          </a:p>
          <a:p>
            <a:r>
              <a:rPr lang="en-US" dirty="0"/>
              <a:t>Group 2A elements have oxidation #’s of +2</a:t>
            </a:r>
          </a:p>
          <a:p>
            <a:r>
              <a:rPr lang="en-US" dirty="0"/>
              <a:t>Aluminum has an oxidation # of +3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Rules: Continued</a:t>
            </a:r>
          </a:p>
        </p:txBody>
      </p:sp>
    </p:spTree>
    <p:extLst>
      <p:ext uri="{BB962C8B-B14F-4D97-AF65-F5344CB8AC3E}">
        <p14:creationId xmlns:p14="http://schemas.microsoft.com/office/powerpoint/2010/main" val="143766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9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1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233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Black</vt:lpstr>
      <vt:lpstr>Lucida Sans Unicode</vt:lpstr>
      <vt:lpstr>Verdana</vt:lpstr>
      <vt:lpstr>Wingdings 2</vt:lpstr>
      <vt:lpstr>Wingdings 3</vt:lpstr>
      <vt:lpstr>Concourse</vt:lpstr>
      <vt:lpstr>Oxidation - Reduction</vt:lpstr>
      <vt:lpstr>“Redox” Reactions</vt:lpstr>
      <vt:lpstr>PowerPoint Presentation</vt:lpstr>
      <vt:lpstr>Oxidation # Rules</vt:lpstr>
      <vt:lpstr>Rules: Continued</vt:lpstr>
      <vt:lpstr>PowerPoint Presentation</vt:lpstr>
      <vt:lpstr>PowerPoint Presentation</vt:lpstr>
    </vt:vector>
  </TitlesOfParts>
  <Company>Ware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Oxidation - Reduction</dc:title>
  <dc:creator>Trzpit, Jesse</dc:creator>
  <cp:lastModifiedBy>Trzpit, Jesse</cp:lastModifiedBy>
  <cp:revision>6</cp:revision>
  <cp:lastPrinted>2016-06-03T11:51:23Z</cp:lastPrinted>
  <dcterms:created xsi:type="dcterms:W3CDTF">2016-06-03T11:25:33Z</dcterms:created>
  <dcterms:modified xsi:type="dcterms:W3CDTF">2020-05-26T01:32:14Z</dcterms:modified>
</cp:coreProperties>
</file>